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Petrona"/>
      <p:regular r:id="rId22"/>
    </p:embeddedFont>
    <p:embeddedFont>
      <p:font typeface="Petrona"/>
      <p:regular r:id="rId23"/>
    </p:embeddedFont>
    <p:embeddedFont>
      <p:font typeface="Petrona"/>
      <p:regular r:id="rId24"/>
    </p:embeddedFont>
    <p:embeddedFont>
      <p:font typeface="Petrona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P-Sailaja/Laptop_Price_Prediction_Project" TargetMode="External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3893"/>
            <a:ext cx="650652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Laptop Price Prediction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6936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Machine Learning Approach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1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 Sailaja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297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Mentor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24-12-2024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743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6723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67236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Metrics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41983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 and R² score to measure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432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04324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Model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530906" y="55692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Optimzed the XGBoost model for better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 and Predictions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021086"/>
            <a:ext cx="13042821" cy="5420678"/>
          </a:xfrm>
          <a:prstGeom prst="roundRect">
            <a:avLst>
              <a:gd name="adj" fmla="val 1757"/>
            </a:avLst>
          </a:prstGeom>
          <a:solidFill>
            <a:srgbClr val="E0D7F4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021086"/>
            <a:ext cx="13065443" cy="5420678"/>
          </a:xfrm>
          <a:prstGeom prst="roundRect">
            <a:avLst>
              <a:gd name="adj" fmla="val 628"/>
            </a:avLst>
          </a:prstGeom>
          <a:solidFill>
            <a:srgbClr val="E0D7F4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191107"/>
            <a:ext cx="12611814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Linear Regression: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MSE: 0.004944393280962755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RMSE: 0.07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R²: 0.8179989056029429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 Forest: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MSE: 0.0023037172292978943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RMSE: 0.05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R²: 0.9152011110184317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XGBoost: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MSE: 0.002061799296928631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RMSE: 0.05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highlight>
                  <a:srgbClr val="E0D7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R²: 0.9241060111636131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4341"/>
            <a:ext cx="847522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 in Prediction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77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Identifying the most relevant laptop attributes for prediction.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197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Multicollinearity: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Managing correlations among features to improve model stability.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19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Optimization: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Optimizing the model for better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4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Feature Transformations: 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numerical features with Log, Square root, Box-Cox, Log1p.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2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178"/>
            <a:ext cx="729746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530906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optimized models accurately predict laptop prices using key features.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54078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954078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more diverse datasets and refine feature engineering techniques.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77249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10377249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models for real-time pricing and explore additional machine learning methods.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317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Q&amp;A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Discussion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530906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floor for queries about laptop price prediction methodology.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54078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Clarifications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954078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questions on data preprocessing, modeling, and results.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4051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77249" y="40515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Feedback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10377249" y="45775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Invite suggestions for future enhancements and project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452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 Details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107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sailajapasupuleti3112@gmail.com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+91 8688491169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21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link: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P-Sailaja/Laptop_Price_Prediction_Project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90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Statement: The Need for Price Prediction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593306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2774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for Buyers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435375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informed purchases to find fair prices.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77909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4123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for Sellers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28224" y="59383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competitive pricing to increase profits.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5979"/>
            <a:ext cx="751391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Predict Laptop Prices?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90913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Wide Price Variance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40169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configurations and brand values affect pricing.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490913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Dynamics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422583" y="40169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Prices fluctuate with new models and promotions.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24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Consumer Demand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530906" y="57507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Shoppers seek the best deals and value.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149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Objective: Accurate Price Prediction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390900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390900"/>
            <a:ext cx="34531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Model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303973" y="391691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robust predictive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506635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5066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Specifications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644134" y="503265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RAM, CPU, brand, and more for prediction.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622369"/>
            <a:ext cx="170021" cy="888921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62236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984415" y="614838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error for reliable pricing.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5678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Description: Laptop Specification Data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756184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76380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9075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90751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 Laptop Price Dataset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41412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5578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5578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1275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0644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081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081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7147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8584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Variable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8584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in Euros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733"/>
            <a:ext cx="742783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for Prediction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95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Categorical Features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120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42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64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866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System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95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Numerical Features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332928" y="42120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 (GB)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542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 Size (inches)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0964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SSD (GB)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53866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(Euros)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5953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Derived Features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872067" y="42120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Gaming Laptop?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542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Screen Resolution (pixels)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09647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Storage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553866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 Per Inch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245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Preprocessing: Cleaning and Preparation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411855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462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Values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417230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has no Missing Values.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11855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462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Duplicate Removal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417230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Duplicate rows too.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59360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93794"/>
            <a:ext cx="446127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Outliers Detection and Handling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611981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Detected and Handled Outliers with IQR.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72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Engineering: 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1250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297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Creation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6280190" y="462224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new features with existing features.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9125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297"/>
            <a:ext cx="2292072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Trans-formation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8912304" y="4622244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One-Hot Encoding, Label Encoding, Ordinal Encoding were used.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91250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297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Selection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11544538" y="4622244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Selected the important features by removing duplicated and constant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983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Building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Algorithms Used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Train-Test Split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4331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Partitioned the data with different models for training and validation and then made predictions.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2025-04-24T08:14:26Z</dcterms:created>
  <dcterms:modified xsi:type="dcterms:W3CDTF">2025-04-24T08:14:26Z</dcterms:modified>
</cp:coreProperties>
</file>